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3"/>
  </p:notesMasterIdLst>
  <p:sldIdLst>
    <p:sldId id="267" r:id="rId2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38B1855-1B75-4FBE-930C-398BA8C253C6}" styleName="テーマ スタイル 2 - アクセント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DA37D80-6434-44D0-A028-1B22A696006F}" styleName="淡色スタイル 3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574" autoAdjust="0"/>
    <p:restoredTop sz="94718" autoAdjust="0"/>
  </p:normalViewPr>
  <p:slideViewPr>
    <p:cSldViewPr>
      <p:cViewPr varScale="1">
        <p:scale>
          <a:sx n="81" d="100"/>
          <a:sy n="81" d="100"/>
        </p:scale>
        <p:origin x="1260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18830" cy="493316"/>
          </a:xfrm>
          <a:prstGeom prst="rect">
            <a:avLst/>
          </a:prstGeom>
        </p:spPr>
        <p:txBody>
          <a:bodyPr vert="horz" lIns="94842" tIns="47421" rIns="94842" bIns="47421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15375" y="1"/>
            <a:ext cx="2918830" cy="493316"/>
          </a:xfrm>
          <a:prstGeom prst="rect">
            <a:avLst/>
          </a:prstGeom>
        </p:spPr>
        <p:txBody>
          <a:bodyPr vert="horz" lIns="94842" tIns="47421" rIns="94842" bIns="47421" rtlCol="0"/>
          <a:lstStyle>
            <a:lvl1pPr algn="r">
              <a:defRPr sz="1200"/>
            </a:lvl1pPr>
          </a:lstStyle>
          <a:p>
            <a:fld id="{0CA6B229-A4C8-40E4-9F1D-2CDAF1F3242D}" type="datetimeFigureOut">
              <a:rPr kumimoji="1" lang="ja-JP" altLang="en-US" smtClean="0"/>
              <a:pPr/>
              <a:t>2017/7/23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03288" y="739775"/>
            <a:ext cx="4929187" cy="36988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842" tIns="47421" rIns="94842" bIns="47421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73577" y="4686500"/>
            <a:ext cx="5388610" cy="4439841"/>
          </a:xfrm>
          <a:prstGeom prst="rect">
            <a:avLst/>
          </a:prstGeom>
        </p:spPr>
        <p:txBody>
          <a:bodyPr vert="horz" lIns="94842" tIns="47421" rIns="94842" bIns="47421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0" cy="493316"/>
          </a:xfrm>
          <a:prstGeom prst="rect">
            <a:avLst/>
          </a:prstGeom>
        </p:spPr>
        <p:txBody>
          <a:bodyPr vert="horz" lIns="94842" tIns="47421" rIns="94842" bIns="47421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15375" y="9371285"/>
            <a:ext cx="2918830" cy="493316"/>
          </a:xfrm>
          <a:prstGeom prst="rect">
            <a:avLst/>
          </a:prstGeom>
        </p:spPr>
        <p:txBody>
          <a:bodyPr vert="horz" lIns="94842" tIns="47421" rIns="94842" bIns="47421" rtlCol="0" anchor="b"/>
          <a:lstStyle>
            <a:lvl1pPr algn="r">
              <a:defRPr sz="1200"/>
            </a:lvl1pPr>
          </a:lstStyle>
          <a:p>
            <a:fld id="{9BE7B3D6-C23C-44CC-A8AA-4AFE973A2F8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85987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5713E4-20B8-4171-A3DE-6543B63C90A0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78547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タイトル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ja-JP" altLang="en-US"/>
              <a:t>マスター タイトルの書式設定</a:t>
            </a:r>
            <a:endParaRPr kumimoji="0" lang="en-US"/>
          </a:p>
        </p:txBody>
      </p:sp>
      <p:sp>
        <p:nvSpPr>
          <p:cNvPr id="9" name="サブタイトル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ja-JP" altLang="en-US"/>
              <a:t>マスター サブタイトルの書式設定</a:t>
            </a:r>
            <a:endParaRPr kumimoji="0" lang="en-US"/>
          </a:p>
        </p:txBody>
      </p:sp>
      <p:sp>
        <p:nvSpPr>
          <p:cNvPr id="28" name="日付プレースホルダー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1EF6493F-FECA-4CA4-921D-EEB650920964}" type="datetimeFigureOut">
              <a:rPr kumimoji="1" lang="ja-JP" altLang="en-US" smtClean="0">
                <a:solidFill>
                  <a:srgbClr val="464653"/>
                </a:solidFill>
              </a:rPr>
              <a:pPr/>
              <a:t>2017/7/23</a:t>
            </a:fld>
            <a:endParaRPr kumimoji="1" lang="ja-JP" altLang="en-US">
              <a:solidFill>
                <a:srgbClr val="464653"/>
              </a:solidFill>
            </a:endParaRPr>
          </a:p>
        </p:txBody>
      </p:sp>
      <p:sp>
        <p:nvSpPr>
          <p:cNvPr id="17" name="フッター プレースホルダー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  <a:prstGeom prst="rect">
            <a:avLst/>
          </a:prstGeom>
        </p:spPr>
        <p:txBody>
          <a:bodyPr/>
          <a:lstStyle/>
          <a:p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29" name="スライド番号プレースホルダー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C6E91070-F808-4322-BD24-D3037E54ABA3}" type="slidenum">
              <a:rPr kumimoji="1" lang="ja-JP" altLang="en-US" smtClean="0">
                <a:solidFill>
                  <a:srgbClr val="464653"/>
                </a:solidFill>
              </a:rPr>
              <a:pPr/>
              <a:t>‹#›</a:t>
            </a:fld>
            <a:endParaRPr kumimoji="1" lang="ja-JP" altLang="en-US">
              <a:solidFill>
                <a:srgbClr val="464653"/>
              </a:solidFill>
            </a:endParaRPr>
          </a:p>
        </p:txBody>
      </p:sp>
      <p:sp>
        <p:nvSpPr>
          <p:cNvPr id="21" name="正方形/長方形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kumimoji="0" lang="en-US">
              <a:solidFill>
                <a:prstClr val="white"/>
              </a:solidFill>
            </a:endParaRPr>
          </a:p>
        </p:txBody>
      </p:sp>
      <p:sp>
        <p:nvSpPr>
          <p:cNvPr id="33" name="正方形/長方形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kumimoji="0" lang="en-US">
              <a:solidFill>
                <a:prstClr val="white"/>
              </a:solidFill>
            </a:endParaRPr>
          </a:p>
        </p:txBody>
      </p:sp>
      <p:sp>
        <p:nvSpPr>
          <p:cNvPr id="22" name="正方形/長方形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kumimoji="0" lang="en-US">
              <a:solidFill>
                <a:prstClr val="white"/>
              </a:solidFill>
            </a:endParaRPr>
          </a:p>
        </p:txBody>
      </p:sp>
      <p:sp>
        <p:nvSpPr>
          <p:cNvPr id="32" name="正方形/長方形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kumimoji="0" lang="en-US">
              <a:solidFill>
                <a:prstClr val="white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527698"/>
            <a:ext cx="1228725" cy="2352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/>
              <a:t>マスター タイトルの書式設定</a:t>
            </a:r>
            <a:endParaRPr kumimoji="0" 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ja-JP" altLang="en-US"/>
              <a:t>マスター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6493F-FECA-4CA4-921D-EEB650920964}" type="datetimeFigureOut">
              <a:rPr kumimoji="1" lang="ja-JP" altLang="en-US" smtClean="0">
                <a:solidFill>
                  <a:srgbClr val="464653"/>
                </a:solidFill>
              </a:rPr>
              <a:pPr/>
              <a:t>2017/7/23</a:t>
            </a:fld>
            <a:endParaRPr kumimoji="1" lang="ja-JP" altLang="en-US">
              <a:solidFill>
                <a:srgbClr val="464653"/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/>
          <a:lstStyle/>
          <a:p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91070-F808-4322-BD24-D3037E54ABA3}" type="slidenum">
              <a:rPr kumimoji="1" lang="ja-JP" altLang="en-US" smtClean="0">
                <a:solidFill>
                  <a:srgbClr val="464653"/>
                </a:solidFill>
              </a:rPr>
              <a:pPr/>
              <a:t>‹#›</a:t>
            </a:fld>
            <a:endParaRPr kumimoji="1" lang="ja-JP" altLang="en-US">
              <a:solidFill>
                <a:srgbClr val="464653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ja-JP" altLang="en-US"/>
              <a:t>マスター タイトルの書式設定</a:t>
            </a:r>
            <a:endParaRPr kumimoji="0" 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ja-JP" altLang="en-US"/>
              <a:t>マスター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6493F-FECA-4CA4-921D-EEB650920964}" type="datetimeFigureOut">
              <a:rPr kumimoji="1" lang="ja-JP" altLang="en-US" smtClean="0">
                <a:solidFill>
                  <a:srgbClr val="464653"/>
                </a:solidFill>
              </a:rPr>
              <a:pPr/>
              <a:t>2017/7/23</a:t>
            </a:fld>
            <a:endParaRPr kumimoji="1" lang="ja-JP" altLang="en-US">
              <a:solidFill>
                <a:srgbClr val="464653"/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/>
          <a:lstStyle/>
          <a:p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91070-F808-4322-BD24-D3037E54ABA3}" type="slidenum">
              <a:rPr kumimoji="1" lang="ja-JP" altLang="en-US" smtClean="0">
                <a:solidFill>
                  <a:srgbClr val="464653"/>
                </a:solidFill>
              </a:rPr>
              <a:pPr/>
              <a:t>‹#›</a:t>
            </a:fld>
            <a:endParaRPr kumimoji="1" lang="ja-JP" altLang="en-US">
              <a:solidFill>
                <a:srgbClr val="464653"/>
              </a:solidFill>
            </a:endParaRPr>
          </a:p>
        </p:txBody>
      </p:sp>
      <p:sp>
        <p:nvSpPr>
          <p:cNvPr id="7" name="直線コネクタ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>
              <a:solidFill>
                <a:prstClr val="black"/>
              </a:solidFill>
            </a:endParaRPr>
          </a:p>
        </p:txBody>
      </p:sp>
      <p:sp>
        <p:nvSpPr>
          <p:cNvPr id="8" name="二等辺三角形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kumimoji="0" lang="en-US">
              <a:solidFill>
                <a:prstClr val="white"/>
              </a:solidFill>
            </a:endParaRPr>
          </a:p>
        </p:txBody>
      </p:sp>
      <p:sp>
        <p:nvSpPr>
          <p:cNvPr id="9" name="直線コネクタ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90600"/>
          </a:xfrm>
        </p:spPr>
        <p:txBody>
          <a:bodyPr/>
          <a:lstStyle/>
          <a:p>
            <a:r>
              <a:rPr kumimoji="0" lang="ja-JP" altLang="en-US"/>
              <a:t>マスター タイトルの書式設定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6493F-FECA-4CA4-921D-EEB650920964}" type="datetimeFigureOut">
              <a:rPr kumimoji="1" lang="ja-JP" altLang="en-US" smtClean="0">
                <a:solidFill>
                  <a:srgbClr val="464653"/>
                </a:solidFill>
              </a:rPr>
              <a:pPr/>
              <a:t>2017/7/23</a:t>
            </a:fld>
            <a:endParaRPr kumimoji="1" lang="ja-JP" altLang="en-US" dirty="0">
              <a:solidFill>
                <a:srgbClr val="464653"/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/>
          <a:lstStyle/>
          <a:p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kumimoji="1" lang="ja-JP" altLang="en-US" dirty="0">
              <a:solidFill>
                <a:srgbClr val="464653"/>
              </a:solidFill>
            </a:endParaRPr>
          </a:p>
        </p:txBody>
      </p:sp>
      <p:sp>
        <p:nvSpPr>
          <p:cNvPr id="8" name="コンテンツ プレースホルダー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ja-JP" altLang="en-US" dirty="0"/>
              <a:t>マスター テキストの書式設定</a:t>
            </a:r>
          </a:p>
          <a:p>
            <a:pPr lvl="1" eaLnBrk="1" latinLnBrk="0" hangingPunct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 eaLnBrk="1" latinLnBrk="0" hangingPunct="1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 eaLnBrk="1" latinLnBrk="0" hangingPunct="1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 eaLnBrk="1" latinLnBrk="0" hangingPunct="1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ja-JP" altLang="en-US"/>
              <a:t>マスター タイトルの書式設定</a:t>
            </a:r>
            <a:endParaRPr kumimoji="0"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1EF6493F-FECA-4CA4-921D-EEB650920964}" type="datetimeFigureOut">
              <a:rPr kumimoji="1" lang="ja-JP" altLang="en-US" smtClean="0">
                <a:solidFill>
                  <a:srgbClr val="DDE9EC"/>
                </a:solidFill>
              </a:rPr>
              <a:pPr/>
              <a:t>2017/7/23</a:t>
            </a:fld>
            <a:endParaRPr kumimoji="1" lang="ja-JP" altLang="en-US">
              <a:solidFill>
                <a:srgbClr val="DDE9EC"/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  <a:prstGeom prst="rect">
            <a:avLst/>
          </a:prstGeom>
        </p:spPr>
        <p:txBody>
          <a:bodyPr/>
          <a:lstStyle/>
          <a:p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C6E91070-F808-4322-BD24-D3037E54ABA3}" type="slidenum">
              <a:rPr kumimoji="1" lang="ja-JP" altLang="en-US" smtClean="0">
                <a:solidFill>
                  <a:srgbClr val="DDE9EC"/>
                </a:solidFill>
              </a:rPr>
              <a:pPr/>
              <a:t>‹#›</a:t>
            </a:fld>
            <a:endParaRPr kumimoji="1" lang="ja-JP" altLang="en-US">
              <a:solidFill>
                <a:srgbClr val="DDE9EC"/>
              </a:solidFill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kumimoji="0" lang="en-US">
              <a:solidFill>
                <a:prstClr val="white"/>
              </a:solidFill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kumimoji="0" lang="en-US">
              <a:solidFill>
                <a:prstClr val="white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ja-JP" altLang="en-US"/>
              <a:t>マスター タイトルの書式設定</a:t>
            </a:r>
            <a:endParaRPr kumimoji="0"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6493F-FECA-4CA4-921D-EEB650920964}" type="datetimeFigureOut">
              <a:rPr kumimoji="1" lang="ja-JP" altLang="en-US" smtClean="0">
                <a:solidFill>
                  <a:srgbClr val="464653"/>
                </a:solidFill>
              </a:rPr>
              <a:pPr/>
              <a:t>2017/7/23</a:t>
            </a:fld>
            <a:endParaRPr kumimoji="1" lang="ja-JP" altLang="en-US">
              <a:solidFill>
                <a:srgbClr val="464653"/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/>
          <a:lstStyle/>
          <a:p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91070-F808-4322-BD24-D3037E54ABA3}" type="slidenum">
              <a:rPr kumimoji="1" lang="ja-JP" altLang="en-US" smtClean="0">
                <a:solidFill>
                  <a:srgbClr val="464653"/>
                </a:solidFill>
              </a:rPr>
              <a:pPr/>
              <a:t>‹#›</a:t>
            </a:fld>
            <a:endParaRPr kumimoji="1" lang="ja-JP" altLang="en-US">
              <a:solidFill>
                <a:srgbClr val="464653"/>
              </a:solidFill>
            </a:endParaRPr>
          </a:p>
        </p:txBody>
      </p:sp>
      <p:sp>
        <p:nvSpPr>
          <p:cNvPr id="9" name="コンテンツ プレースホルダー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ja-JP" altLang="en-US"/>
              <a:t>マスター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  <p:sp>
        <p:nvSpPr>
          <p:cNvPr id="11" name="コンテンツ プレースホルダー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ja-JP" altLang="en-US"/>
              <a:t>マスター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ja-JP" altLang="en-US"/>
              <a:t>マスター タイトルの書式設定</a:t>
            </a:r>
            <a:endParaRPr kumimoji="0"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/>
              <a:t>マスター テキストの書式設定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/>
              <a:t>マスター テキストの書式設定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6493F-FECA-4CA4-921D-EEB650920964}" type="datetimeFigureOut">
              <a:rPr kumimoji="1" lang="ja-JP" altLang="en-US" smtClean="0">
                <a:solidFill>
                  <a:srgbClr val="464653"/>
                </a:solidFill>
              </a:rPr>
              <a:pPr/>
              <a:t>2017/7/23</a:t>
            </a:fld>
            <a:endParaRPr kumimoji="1" lang="ja-JP" altLang="en-US">
              <a:solidFill>
                <a:srgbClr val="464653"/>
              </a:solidFill>
            </a:endParaRPr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/>
          <a:lstStyle/>
          <a:p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91070-F808-4322-BD24-D3037E54ABA3}" type="slidenum">
              <a:rPr kumimoji="1" lang="ja-JP" altLang="en-US" smtClean="0">
                <a:solidFill>
                  <a:srgbClr val="464653"/>
                </a:solidFill>
              </a:rPr>
              <a:pPr/>
              <a:t>‹#›</a:t>
            </a:fld>
            <a:endParaRPr kumimoji="1" lang="ja-JP" altLang="en-US">
              <a:solidFill>
                <a:srgbClr val="464653"/>
              </a:solidFill>
            </a:endParaRPr>
          </a:p>
        </p:txBody>
      </p:sp>
      <p:sp>
        <p:nvSpPr>
          <p:cNvPr id="11" name="コンテンツ プレースホルダー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ja-JP" altLang="en-US"/>
              <a:t>マスター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  <p:sp>
        <p:nvSpPr>
          <p:cNvPr id="13" name="コンテンツ プレースホルダー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ja-JP" altLang="en-US"/>
              <a:t>マスター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ja-JP" altLang="en-US"/>
              <a:t>マスター タイトルの書式設定</a:t>
            </a:r>
            <a:endParaRPr kumimoji="0" 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6493F-FECA-4CA4-921D-EEB650920964}" type="datetimeFigureOut">
              <a:rPr kumimoji="1" lang="ja-JP" altLang="en-US" smtClean="0">
                <a:solidFill>
                  <a:srgbClr val="464653"/>
                </a:solidFill>
              </a:rPr>
              <a:pPr/>
              <a:t>2017/7/23</a:t>
            </a:fld>
            <a:endParaRPr kumimoji="1" lang="ja-JP" altLang="en-US">
              <a:solidFill>
                <a:srgbClr val="464653"/>
              </a:solidFill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/>
          <a:lstStyle/>
          <a:p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91070-F808-4322-BD24-D3037E54ABA3}" type="slidenum">
              <a:rPr kumimoji="1" lang="ja-JP" altLang="en-US" smtClean="0">
                <a:solidFill>
                  <a:srgbClr val="464653"/>
                </a:solidFill>
              </a:rPr>
              <a:pPr/>
              <a:t>‹#›</a:t>
            </a:fld>
            <a:endParaRPr kumimoji="1" lang="ja-JP" altLang="en-US">
              <a:solidFill>
                <a:srgbClr val="464653"/>
              </a:solidFill>
            </a:endParaRPr>
          </a:p>
        </p:txBody>
      </p:sp>
      <p:sp>
        <p:nvSpPr>
          <p:cNvPr id="6" name="二等辺三角形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kumimoji="0" lang="en-US">
              <a:solidFill>
                <a:prstClr val="white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6493F-FECA-4CA4-921D-EEB650920964}" type="datetimeFigureOut">
              <a:rPr kumimoji="1" lang="ja-JP" altLang="en-US" smtClean="0">
                <a:solidFill>
                  <a:srgbClr val="464653"/>
                </a:solidFill>
              </a:rPr>
              <a:pPr/>
              <a:t>2017/7/23</a:t>
            </a:fld>
            <a:endParaRPr kumimoji="1" lang="ja-JP" altLang="en-US">
              <a:solidFill>
                <a:srgbClr val="464653"/>
              </a:solidFill>
            </a:endParaRPr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/>
          <a:lstStyle/>
          <a:p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91070-F808-4322-BD24-D3037E54ABA3}" type="slidenum">
              <a:rPr kumimoji="1" lang="ja-JP" altLang="en-US" smtClean="0">
                <a:solidFill>
                  <a:srgbClr val="464653"/>
                </a:solidFill>
              </a:rPr>
              <a:pPr/>
              <a:t>‹#›</a:t>
            </a:fld>
            <a:endParaRPr kumimoji="1" lang="ja-JP" altLang="en-US">
              <a:solidFill>
                <a:srgbClr val="464653"/>
              </a:solidFill>
            </a:endParaRPr>
          </a:p>
        </p:txBody>
      </p:sp>
      <p:sp>
        <p:nvSpPr>
          <p:cNvPr id="5" name="直線コネクタ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>
              <a:solidFill>
                <a:prstClr val="black"/>
              </a:solidFill>
            </a:endParaRPr>
          </a:p>
        </p:txBody>
      </p:sp>
      <p:sp>
        <p:nvSpPr>
          <p:cNvPr id="6" name="二等辺三角形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kumimoji="0" lang="en-US">
              <a:solidFill>
                <a:prstClr val="white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ja-JP" altLang="en-US"/>
              <a:t>マスター タイトルの書式設定</a:t>
            </a:r>
            <a:endParaRPr kumimoji="0"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6493F-FECA-4CA4-921D-EEB650920964}" type="datetimeFigureOut">
              <a:rPr kumimoji="1" lang="ja-JP" altLang="en-US" smtClean="0">
                <a:solidFill>
                  <a:srgbClr val="464653"/>
                </a:solidFill>
              </a:rPr>
              <a:pPr/>
              <a:t>2017/7/23</a:t>
            </a:fld>
            <a:endParaRPr kumimoji="1" lang="ja-JP" altLang="en-US">
              <a:solidFill>
                <a:srgbClr val="464653"/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/>
          <a:lstStyle/>
          <a:p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91070-F808-4322-BD24-D3037E54ABA3}" type="slidenum">
              <a:rPr kumimoji="1" lang="ja-JP" altLang="en-US" smtClean="0">
                <a:solidFill>
                  <a:srgbClr val="464653"/>
                </a:solidFill>
              </a:rPr>
              <a:pPr/>
              <a:t>‹#›</a:t>
            </a:fld>
            <a:endParaRPr kumimoji="1" lang="ja-JP" altLang="en-US">
              <a:solidFill>
                <a:srgbClr val="464653"/>
              </a:solidFill>
            </a:endParaRPr>
          </a:p>
        </p:txBody>
      </p:sp>
      <p:sp>
        <p:nvSpPr>
          <p:cNvPr id="8" name="直線コネクタ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>
              <a:solidFill>
                <a:prstClr val="black"/>
              </a:solidFill>
            </a:endParaRPr>
          </a:p>
        </p:txBody>
      </p:sp>
      <p:sp>
        <p:nvSpPr>
          <p:cNvPr id="10" name="直線コネクタ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>
              <a:solidFill>
                <a:prstClr val="black"/>
              </a:solidFill>
            </a:endParaRPr>
          </a:p>
        </p:txBody>
      </p:sp>
      <p:sp>
        <p:nvSpPr>
          <p:cNvPr id="9" name="二等辺三角形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kumimoji="0" lang="en-US">
              <a:solidFill>
                <a:prstClr val="white"/>
              </a:solidFill>
            </a:endParaRPr>
          </a:p>
        </p:txBody>
      </p:sp>
      <p:sp>
        <p:nvSpPr>
          <p:cNvPr id="12" name="コンテンツ プレースホルダー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ja-JP" altLang="en-US"/>
              <a:t>マスター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ja-JP" altLang="en-US"/>
              <a:t>マスター タイトルの書式設定</a:t>
            </a:r>
            <a:endParaRPr kumimoji="0" 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ja-JP" altLang="en-US"/>
              <a:t>アイコンをクリックして図を追加</a:t>
            </a:r>
            <a:endParaRPr kumimoji="0" 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6493F-FECA-4CA4-921D-EEB650920964}" type="datetimeFigureOut">
              <a:rPr kumimoji="1" lang="ja-JP" altLang="en-US" smtClean="0">
                <a:solidFill>
                  <a:srgbClr val="DDE9EC"/>
                </a:solidFill>
              </a:rPr>
              <a:pPr/>
              <a:t>2017/7/23</a:t>
            </a:fld>
            <a:endParaRPr kumimoji="1" lang="ja-JP" altLang="en-US">
              <a:solidFill>
                <a:srgbClr val="DDE9EC"/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/>
          <a:lstStyle/>
          <a:p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91070-F808-4322-BD24-D3037E54ABA3}" type="slidenum">
              <a:rPr kumimoji="1" lang="ja-JP" altLang="en-US" smtClean="0">
                <a:solidFill>
                  <a:srgbClr val="DDE9EC"/>
                </a:solidFill>
              </a:rPr>
              <a:pPr/>
              <a:t>‹#›</a:t>
            </a:fld>
            <a:endParaRPr kumimoji="1" lang="ja-JP" altLang="en-US">
              <a:solidFill>
                <a:srgbClr val="DDE9EC"/>
              </a:solidFill>
            </a:endParaRPr>
          </a:p>
        </p:txBody>
      </p:sp>
      <p:sp>
        <p:nvSpPr>
          <p:cNvPr id="8" name="直線コネクタ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>
              <a:solidFill>
                <a:prstClr val="white"/>
              </a:solidFill>
            </a:endParaRPr>
          </a:p>
        </p:txBody>
      </p:sp>
      <p:sp>
        <p:nvSpPr>
          <p:cNvPr id="9" name="二等辺三角形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kumimoji="0" lang="en-US">
              <a:solidFill>
                <a:prstClr val="white"/>
              </a:solidFill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kumimoji="0" lang="en-US">
              <a:solidFill>
                <a:prstClr val="white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タイトル プレースホルダー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ja-JP" altLang="en-US"/>
              <a:t>マスター タイトルの書式設定</a:t>
            </a:r>
            <a:endParaRPr kumimoji="0" lang="en-US"/>
          </a:p>
        </p:txBody>
      </p:sp>
      <p:sp>
        <p:nvSpPr>
          <p:cNvPr id="13" name="テキスト プレースホルダー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ja-JP" altLang="en-US"/>
              <a:t>マスター テキストの書式設定</a:t>
            </a:r>
          </a:p>
          <a:p>
            <a:pPr lvl="1" eaLnBrk="1" latinLnBrk="0" hangingPunct="1"/>
            <a:r>
              <a:rPr kumimoji="0" lang="ja-JP" altLang="en-US"/>
              <a:t>第 </a:t>
            </a:r>
            <a:r>
              <a:rPr kumimoji="0" lang="en-US" altLang="ja-JP"/>
              <a:t>2 </a:t>
            </a:r>
            <a:r>
              <a:rPr kumimoji="0" lang="ja-JP" altLang="en-US"/>
              <a:t>レベル</a:t>
            </a:r>
          </a:p>
          <a:p>
            <a:pPr lvl="2" eaLnBrk="1" latinLnBrk="0" hangingPunct="1"/>
            <a:r>
              <a:rPr kumimoji="0" lang="ja-JP" altLang="en-US"/>
              <a:t>第 </a:t>
            </a:r>
            <a:r>
              <a:rPr kumimoji="0" lang="en-US" altLang="ja-JP"/>
              <a:t>3 </a:t>
            </a:r>
            <a:r>
              <a:rPr kumimoji="0" lang="ja-JP" altLang="en-US"/>
              <a:t>レベル</a:t>
            </a:r>
          </a:p>
          <a:p>
            <a:pPr lvl="3" eaLnBrk="1" latinLnBrk="0" hangingPunct="1"/>
            <a:r>
              <a:rPr kumimoji="0" lang="ja-JP" altLang="en-US"/>
              <a:t>第 </a:t>
            </a:r>
            <a:r>
              <a:rPr kumimoji="0" lang="en-US" altLang="ja-JP"/>
              <a:t>4 </a:t>
            </a:r>
            <a:r>
              <a:rPr kumimoji="0" lang="ja-JP" altLang="en-US"/>
              <a:t>レベル</a:t>
            </a:r>
          </a:p>
          <a:p>
            <a:pPr lvl="4" eaLnBrk="1" latinLnBrk="0" hangingPunct="1"/>
            <a:r>
              <a:rPr kumimoji="0" lang="ja-JP" altLang="en-US"/>
              <a:t>第 </a:t>
            </a:r>
            <a:r>
              <a:rPr kumimoji="0" lang="en-US" altLang="ja-JP"/>
              <a:t>5 </a:t>
            </a:r>
            <a:r>
              <a:rPr kumimoji="0" lang="ja-JP" altLang="en-US"/>
              <a:t>レベル</a:t>
            </a:r>
            <a:endParaRPr kumimoji="0" lang="en-US"/>
          </a:p>
        </p:txBody>
      </p:sp>
      <p:sp>
        <p:nvSpPr>
          <p:cNvPr id="14" name="日付プレースホルダー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EF6493F-FECA-4CA4-921D-EEB650920964}" type="datetimeFigureOut">
              <a:rPr kumimoji="1" lang="ja-JP" altLang="en-US" smtClean="0">
                <a:solidFill>
                  <a:srgbClr val="464653"/>
                </a:solidFill>
              </a:rPr>
              <a:pPr/>
              <a:t>2017/7/23</a:t>
            </a:fld>
            <a:endParaRPr kumimoji="1" lang="ja-JP" altLang="en-US">
              <a:solidFill>
                <a:srgbClr val="464653"/>
              </a:solidFill>
            </a:endParaRPr>
          </a:p>
        </p:txBody>
      </p:sp>
      <p:sp>
        <p:nvSpPr>
          <p:cNvPr id="23" name="スライド番号プレースホルダー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kumimoji="1" lang="ja-JP" altLang="en-US" dirty="0">
              <a:solidFill>
                <a:srgbClr val="464653"/>
              </a:solidFill>
            </a:endParaRPr>
          </a:p>
        </p:txBody>
      </p:sp>
      <p:sp>
        <p:nvSpPr>
          <p:cNvPr id="28" name="直線コネクタ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>
              <a:solidFill>
                <a:prstClr val="black"/>
              </a:solidFill>
            </a:endParaRPr>
          </a:p>
        </p:txBody>
      </p:sp>
      <p:sp>
        <p:nvSpPr>
          <p:cNvPr id="29" name="直線コネクタ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>
              <a:solidFill>
                <a:prstClr val="black"/>
              </a:solidFill>
            </a:endParaRPr>
          </a:p>
        </p:txBody>
      </p:sp>
      <p:sp>
        <p:nvSpPr>
          <p:cNvPr id="10" name="二等辺三角形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kumimoji="0" lang="en-US">
              <a:solidFill>
                <a:prstClr val="white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6604" y="332656"/>
            <a:ext cx="629440" cy="7200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テキスト ボックス 10"/>
          <p:cNvSpPr txBox="1"/>
          <p:nvPr userDrawn="1"/>
        </p:nvSpPr>
        <p:spPr>
          <a:xfrm>
            <a:off x="2915816" y="6335540"/>
            <a:ext cx="31582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>
                <a:solidFill>
                  <a:prstClr val="black"/>
                </a:solidFill>
                <a:latin typeface="Apple Chancery" panose="03020702040506060504" pitchFamily="66" charset="0"/>
              </a:rPr>
              <a:t>BESLI</a:t>
            </a:r>
            <a:r>
              <a:rPr lang="ja-JP" altLang="en-US" dirty="0">
                <a:solidFill>
                  <a:prstClr val="black"/>
                </a:solidFill>
                <a:latin typeface="Apple Chancery" panose="03020702040506060504" pitchFamily="66" charset="0"/>
              </a:rPr>
              <a:t>　</a:t>
            </a:r>
            <a:r>
              <a:rPr lang="en-US" altLang="ja-JP" dirty="0" err="1">
                <a:solidFill>
                  <a:prstClr val="black"/>
                </a:solidFill>
                <a:latin typeface="Apple Chancery" panose="03020702040506060504" pitchFamily="66" charset="0"/>
              </a:rPr>
              <a:t>BetterSleep</a:t>
            </a:r>
            <a:r>
              <a:rPr lang="en-US" altLang="ja-JP" dirty="0">
                <a:solidFill>
                  <a:prstClr val="black"/>
                </a:solidFill>
                <a:latin typeface="Apple Chancery" panose="03020702040506060504" pitchFamily="66" charset="0"/>
              </a:rPr>
              <a:t> </a:t>
            </a:r>
            <a:r>
              <a:rPr lang="en-US" altLang="ja-JP" dirty="0" err="1">
                <a:solidFill>
                  <a:prstClr val="black"/>
                </a:solidFill>
                <a:latin typeface="Apple Chancery" panose="03020702040506060504" pitchFamily="66" charset="0"/>
              </a:rPr>
              <a:t>BetterLife</a:t>
            </a:r>
            <a:endParaRPr lang="ja-JP" altLang="en-US" dirty="0">
              <a:solidFill>
                <a:prstClr val="black"/>
              </a:solidFill>
              <a:latin typeface="Apple Chancery" panose="03020702040506060504" pitchFamily="66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rtl="0" eaLnBrk="1" latinLnBrk="0" hangingPunct="1">
        <a:spcBef>
          <a:spcPct val="0"/>
        </a:spcBef>
        <a:buNone/>
        <a:defRPr kumimoji="1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1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1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1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1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1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432048"/>
          </a:xfrm>
        </p:spPr>
        <p:txBody>
          <a:bodyPr>
            <a:noAutofit/>
          </a:bodyPr>
          <a:lstStyle/>
          <a:p>
            <a:pPr algn="ctr"/>
            <a:br>
              <a:rPr lang="en-US" altLang="ja-JP" sz="1800" b="1" dirty="0"/>
            </a:br>
            <a:br>
              <a:rPr lang="en-US" altLang="ja-JP" sz="1800" b="1" dirty="0"/>
            </a:br>
            <a:r>
              <a:rPr lang="ja-JP" altLang="en-US" sz="1800" b="1" dirty="0">
                <a:solidFill>
                  <a:schemeClr val="tx2">
                    <a:lumMod val="75000"/>
                  </a:schemeClr>
                </a:solidFill>
              </a:rPr>
              <a:t>ベスリクリニック　依存外来</a:t>
            </a:r>
            <a:br>
              <a:rPr lang="en-US" altLang="ja-JP" sz="1800" b="1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ja-JP" altLang="en-US" sz="1800" b="1" dirty="0">
                <a:solidFill>
                  <a:schemeClr val="tx2">
                    <a:lumMod val="75000"/>
                  </a:schemeClr>
                </a:solidFill>
              </a:rPr>
              <a:t>（スマホ依存症・ゲーム依存症克服）プログラム</a:t>
            </a:r>
            <a:endParaRPr kumimoji="1" lang="ja-JP" altLang="en-US" sz="1800" b="1" dirty="0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16" name="コンテンツ プレースホルダ 1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56686002"/>
              </p:ext>
            </p:extLst>
          </p:nvPr>
        </p:nvGraphicFramePr>
        <p:xfrm>
          <a:off x="107504" y="2198712"/>
          <a:ext cx="8928992" cy="403860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tableStyleId>{5940675A-B579-460E-94D1-54222C63F5DA}</a:tableStyleId>
              </a:tblPr>
              <a:tblGrid>
                <a:gridCol w="7416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26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275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8930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8759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9101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8930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35145">
                <a:tc>
                  <a:txBody>
                    <a:bodyPr/>
                    <a:lstStyle/>
                    <a:p>
                      <a:r>
                        <a:rPr kumimoji="1" lang="en-US" altLang="ja-JP" sz="1000" dirty="0">
                          <a:latin typeface="+mn-ea"/>
                          <a:ea typeface="+mn-ea"/>
                        </a:rPr>
                        <a:t>step</a:t>
                      </a:r>
                      <a:endParaRPr kumimoji="1" lang="ja-JP" altLang="en-US" sz="1000" dirty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>
                          <a:latin typeface="+mn-ea"/>
                          <a:ea typeface="+mn-ea"/>
                        </a:rPr>
                        <a:t>1</a:t>
                      </a:r>
                      <a:endParaRPr kumimoji="1" lang="ja-JP" altLang="en-US" sz="1000" dirty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>
                          <a:latin typeface="+mn-ea"/>
                          <a:ea typeface="+mn-ea"/>
                        </a:rPr>
                        <a:t>2</a:t>
                      </a:r>
                      <a:endParaRPr kumimoji="1" lang="ja-JP" altLang="en-US" sz="1000" dirty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>
                          <a:latin typeface="+mn-ea"/>
                          <a:ea typeface="+mn-ea"/>
                        </a:rPr>
                        <a:t>3</a:t>
                      </a:r>
                      <a:endParaRPr kumimoji="1" lang="ja-JP" altLang="en-US" sz="1000" dirty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>
                          <a:latin typeface="+mn-ea"/>
                          <a:ea typeface="+mn-ea"/>
                        </a:rPr>
                        <a:t>4</a:t>
                      </a:r>
                      <a:endParaRPr kumimoji="1" lang="ja-JP" altLang="en-US" sz="1000" dirty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>
                          <a:latin typeface="+mn-ea"/>
                          <a:ea typeface="+mn-ea"/>
                        </a:rPr>
                        <a:t>5</a:t>
                      </a:r>
                      <a:endParaRPr kumimoji="1" lang="ja-JP" altLang="en-US" sz="1000" dirty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>
                          <a:latin typeface="+mn-ea"/>
                          <a:ea typeface="+mn-ea"/>
                        </a:rPr>
                        <a:t>6</a:t>
                      </a:r>
                      <a:endParaRPr kumimoji="1" lang="ja-JP" altLang="en-US" sz="1000" dirty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80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>
                          <a:latin typeface="+mn-ea"/>
                          <a:ea typeface="+mn-ea"/>
                        </a:rPr>
                        <a:t>大まかな内容</a:t>
                      </a:r>
                      <a:endParaRPr kumimoji="1" lang="en-US" altLang="ja-JP" sz="1000" dirty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050" dirty="0"/>
                        <a:t>カウンセリングの説明・目標設定</a:t>
                      </a: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50" dirty="0"/>
                        <a:t>客観的な視点の獲得</a:t>
                      </a: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050" dirty="0"/>
                        <a:t>本質的なテーマに取り組む</a:t>
                      </a: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050" dirty="0"/>
                        <a:t>テーマを乗り越える取り組み</a:t>
                      </a: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050" dirty="0">
                          <a:solidFill>
                            <a:schemeClr val="tx1"/>
                          </a:solidFill>
                        </a:rPr>
                        <a:t>依存症を忘れられる時間を作る</a:t>
                      </a: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050" dirty="0">
                          <a:solidFill>
                            <a:schemeClr val="tx1"/>
                          </a:solidFill>
                        </a:rPr>
                        <a:t>決別と</a:t>
                      </a:r>
                      <a:endParaRPr lang="en-US" altLang="ja-JP" sz="105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ja-JP" altLang="en-US" sz="1050" dirty="0">
                          <a:solidFill>
                            <a:schemeClr val="tx1"/>
                          </a:solidFill>
                        </a:rPr>
                        <a:t>フォローアップ</a:t>
                      </a:r>
                      <a:endParaRPr lang="en-US" altLang="ja-JP" sz="10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31316">
                <a:tc>
                  <a:txBody>
                    <a:bodyPr/>
                    <a:lstStyle/>
                    <a:p>
                      <a:r>
                        <a:rPr kumimoji="1" lang="ja-JP" altLang="en-US" sz="1000" dirty="0">
                          <a:latin typeface="+mn-ea"/>
                          <a:ea typeface="+mn-ea"/>
                        </a:rPr>
                        <a:t>ステップ毎の患者様の目標</a:t>
                      </a: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85725" indent="-85725">
                        <a:buFont typeface="Arial" pitchFamily="34" charset="0"/>
                        <a:buChar char="•"/>
                      </a:pPr>
                      <a:r>
                        <a:rPr lang="ja-JP" altLang="en-US" sz="1050" b="0" dirty="0">
                          <a:solidFill>
                            <a:schemeClr val="tx1"/>
                          </a:solidFill>
                        </a:rPr>
                        <a:t>カウンセリングの進め方、方法に納得して治療を受けられます。</a:t>
                      </a:r>
                      <a:endParaRPr lang="en-US" altLang="ja-JP" sz="1050" b="0" dirty="0">
                        <a:solidFill>
                          <a:schemeClr val="tx1"/>
                        </a:solidFill>
                      </a:endParaRPr>
                    </a:p>
                    <a:p>
                      <a:pPr marL="85725" marR="0" lvl="0" indent="-857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ja-JP" altLang="en-US" sz="1050" dirty="0"/>
                        <a:t>問題を解決してどんな状態になりたいのかを明確にします。</a:t>
                      </a:r>
                    </a:p>
                    <a:p>
                      <a:pPr marL="0" indent="0">
                        <a:buFont typeface="Arial" pitchFamily="34" charset="0"/>
                        <a:buNone/>
                      </a:pPr>
                      <a:endParaRPr lang="en-US" altLang="ja-JP" sz="1050" b="0" dirty="0">
                        <a:solidFill>
                          <a:schemeClr val="tx1"/>
                        </a:solidFill>
                      </a:endParaRPr>
                    </a:p>
                    <a:p>
                      <a:pPr marL="85725" indent="-85725">
                        <a:buFont typeface="Arial" pitchFamily="34" charset="0"/>
                        <a:buNone/>
                      </a:pPr>
                      <a:endParaRPr lang="ja-JP" altLang="en-US" sz="1050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85725" indent="-85725">
                        <a:buFont typeface="Arial" pitchFamily="34" charset="0"/>
                        <a:buChar char="•"/>
                      </a:pPr>
                      <a:r>
                        <a:rPr lang="ja-JP" altLang="en-US" sz="1050" dirty="0">
                          <a:solidFill>
                            <a:schemeClr val="tx1"/>
                          </a:solidFill>
                        </a:rPr>
                        <a:t>一週間のタイムスケジュールを書く記入課題を行います。</a:t>
                      </a:r>
                      <a:endParaRPr lang="en-US" altLang="ja-JP" sz="1050" dirty="0">
                        <a:solidFill>
                          <a:schemeClr val="tx1"/>
                        </a:solidFill>
                      </a:endParaRPr>
                    </a:p>
                    <a:p>
                      <a:pPr marL="85725" indent="-85725">
                        <a:buFont typeface="Arial" pitchFamily="34" charset="0"/>
                        <a:buChar char="•"/>
                      </a:pPr>
                      <a:r>
                        <a:rPr lang="ja-JP" altLang="en-US" sz="1050" dirty="0">
                          <a:solidFill>
                            <a:schemeClr val="tx1"/>
                          </a:solidFill>
                        </a:rPr>
                        <a:t>生活を振り返り、自分の状態を客観的見れるようになり、改善意欲が向上します。</a:t>
                      </a:r>
                      <a:endParaRPr lang="en-US" altLang="ja-JP" sz="10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85725" indent="-85725">
                        <a:buFont typeface="Arial" pitchFamily="34" charset="0"/>
                        <a:buChar char="•"/>
                      </a:pPr>
                      <a:r>
                        <a:rPr lang="ja-JP" altLang="en-US" sz="1050" dirty="0">
                          <a:solidFill>
                            <a:schemeClr val="tx1"/>
                          </a:solidFill>
                        </a:rPr>
                        <a:t>依存症の背景に隠れている心の痛みを見つめます。</a:t>
                      </a:r>
                      <a:endParaRPr lang="en-US" altLang="ja-JP" sz="1050" dirty="0">
                        <a:solidFill>
                          <a:schemeClr val="tx1"/>
                        </a:solidFill>
                      </a:endParaRPr>
                    </a:p>
                    <a:p>
                      <a:pPr marL="85725" indent="-85725">
                        <a:buFont typeface="Arial" pitchFamily="34" charset="0"/>
                        <a:buChar char="•"/>
                      </a:pPr>
                      <a:r>
                        <a:rPr lang="ja-JP" altLang="en-US" sz="1050" dirty="0">
                          <a:solidFill>
                            <a:schemeClr val="tx1"/>
                          </a:solidFill>
                        </a:rPr>
                        <a:t>依存症というテーマの背景にある自分の心の痛みに気づき、受け入れていきます。</a:t>
                      </a:r>
                      <a:endParaRPr lang="en-US" altLang="ja-JP" sz="10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85725" indent="-85725">
                        <a:buFont typeface="Arial" pitchFamily="34" charset="0"/>
                        <a:buChar char="•"/>
                      </a:pPr>
                      <a:r>
                        <a:rPr lang="ja-JP" altLang="en-US" sz="1050" dirty="0">
                          <a:solidFill>
                            <a:schemeClr val="tx1"/>
                          </a:solidFill>
                        </a:rPr>
                        <a:t>心を痛めていたことがスッキリします。</a:t>
                      </a:r>
                      <a:endParaRPr lang="en-US" altLang="ja-JP" sz="1050" dirty="0">
                        <a:solidFill>
                          <a:schemeClr val="tx1"/>
                        </a:solidFill>
                      </a:endParaRPr>
                    </a:p>
                    <a:p>
                      <a:pPr marL="85725" indent="-85725">
                        <a:buFont typeface="Arial" pitchFamily="34" charset="0"/>
                        <a:buChar char="•"/>
                      </a:pPr>
                      <a:r>
                        <a:rPr lang="ja-JP" altLang="en-US" sz="1050" dirty="0"/>
                        <a:t>依存に対する気持ちが和らぎます。</a:t>
                      </a:r>
                      <a:endParaRPr lang="en-US" altLang="ja-JP" sz="1050" dirty="0"/>
                    </a:p>
                    <a:p>
                      <a:pPr marL="85725" indent="-85725">
                        <a:buFont typeface="Arial" pitchFamily="34" charset="0"/>
                        <a:buChar char="•"/>
                      </a:pPr>
                      <a:r>
                        <a:rPr lang="ja-JP" altLang="en-US" sz="1050" dirty="0"/>
                        <a:t>ネガティブな気持ちが解消されます。</a:t>
                      </a:r>
                      <a:endParaRPr lang="en-US" altLang="ja-JP" sz="1050" dirty="0"/>
                    </a:p>
                    <a:p>
                      <a:pPr marL="85725" indent="-85725">
                        <a:buFont typeface="Arial" pitchFamily="34" charset="0"/>
                        <a:buChar char="•"/>
                      </a:pPr>
                      <a:endParaRPr lang="ja-JP" altLang="en-US" sz="1050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85725" indent="-85725">
                        <a:buFont typeface="Arial" pitchFamily="34" charset="0"/>
                        <a:buChar char="•"/>
                      </a:pPr>
                      <a:r>
                        <a:rPr lang="ja-JP" altLang="en-US" sz="1050" dirty="0">
                          <a:solidFill>
                            <a:schemeClr val="tx1"/>
                          </a:solidFill>
                        </a:rPr>
                        <a:t>日常生活で、依存対象から離れて生活できる時間が増え、自信がついていきます。</a:t>
                      </a: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85725" indent="-85725">
                        <a:buFont typeface="Arial" pitchFamily="34" charset="0"/>
                        <a:buChar char="•"/>
                      </a:pPr>
                      <a:r>
                        <a:rPr lang="ja-JP" altLang="en-US" sz="1050" dirty="0">
                          <a:solidFill>
                            <a:schemeClr val="tx1"/>
                          </a:solidFill>
                        </a:rPr>
                        <a:t>アバターを消したり、アプリを消したりなど依存対象と決別します。</a:t>
                      </a:r>
                      <a:endParaRPr lang="en-US" altLang="ja-JP" sz="1050" dirty="0">
                        <a:solidFill>
                          <a:schemeClr val="tx1"/>
                        </a:solidFill>
                      </a:endParaRPr>
                    </a:p>
                    <a:p>
                      <a:pPr marL="85725" marR="0" lvl="0" indent="-857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ja-JP" altLang="en-US" sz="1050" dirty="0">
                          <a:solidFill>
                            <a:schemeClr val="tx1"/>
                          </a:solidFill>
                        </a:rPr>
                        <a:t>依存対象から離れても、日常生活を安心して送れる実感が持てます。</a:t>
                      </a:r>
                      <a:endParaRPr lang="en-US" altLang="ja-JP" sz="10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31316">
                <a:tc>
                  <a:txBody>
                    <a:bodyPr/>
                    <a:lstStyle/>
                    <a:p>
                      <a:r>
                        <a:rPr kumimoji="1" lang="ja-JP" altLang="en-US" sz="1000" dirty="0">
                          <a:latin typeface="+mn-ea"/>
                          <a:ea typeface="+mn-ea"/>
                        </a:rPr>
                        <a:t>当院が実施する治療</a:t>
                      </a:r>
                      <a:endParaRPr kumimoji="1" lang="en-US" altLang="ja-JP" sz="1000" dirty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5725" indent="-85725">
                        <a:buFont typeface="Arial" pitchFamily="34" charset="0"/>
                        <a:buChar char="•"/>
                      </a:pPr>
                      <a:r>
                        <a:rPr lang="ja-JP" altLang="en-US" sz="1050" dirty="0">
                          <a:solidFill>
                            <a:schemeClr val="tx1"/>
                          </a:solidFill>
                        </a:rPr>
                        <a:t>カウンセリングの流れや、今後の進め方をわかりやすく説明します</a:t>
                      </a:r>
                      <a:r>
                        <a:rPr lang="ja-JP" altLang="en-US" sz="1050" dirty="0"/>
                        <a:t>。</a:t>
                      </a:r>
                      <a:endParaRPr lang="en-US" altLang="ja-JP" sz="1050" dirty="0"/>
                    </a:p>
                    <a:p>
                      <a:pPr marL="85725" marR="0" lvl="0" indent="-857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ja-JP" altLang="en-US" sz="1050" dirty="0">
                          <a:solidFill>
                            <a:schemeClr val="tx1"/>
                          </a:solidFill>
                        </a:rPr>
                        <a:t>問題を解決してどうなりたいのか、未来像、解決像について話し合います。</a:t>
                      </a: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5725" indent="-85725">
                        <a:buFont typeface="Arial" pitchFamily="34" charset="0"/>
                        <a:buChar char="•"/>
                      </a:pPr>
                      <a:r>
                        <a:rPr lang="ja-JP" altLang="en-US" sz="1050" strike="noStrike" dirty="0">
                          <a:solidFill>
                            <a:schemeClr val="tx1"/>
                          </a:solidFill>
                        </a:rPr>
                        <a:t>お話をお伺いしつつ、記入課題や観察課題を出します。</a:t>
                      </a: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5725" indent="-85725">
                        <a:buFont typeface="Arial" pitchFamily="34" charset="0"/>
                        <a:buChar char="•"/>
                      </a:pPr>
                      <a:r>
                        <a:rPr lang="ja-JP" altLang="en-US" sz="1050" dirty="0">
                          <a:solidFill>
                            <a:schemeClr val="tx1"/>
                          </a:solidFill>
                        </a:rPr>
                        <a:t>依存に至るキッカケになった、心を痛めたことについて具体的にお話をお伺いします。</a:t>
                      </a:r>
                      <a:endParaRPr lang="en-US" altLang="ja-JP" sz="1050" dirty="0">
                        <a:solidFill>
                          <a:schemeClr val="tx1"/>
                        </a:solidFill>
                      </a:endParaRPr>
                    </a:p>
                    <a:p>
                      <a:pPr marL="85725" indent="-85725">
                        <a:buFont typeface="Arial" pitchFamily="34" charset="0"/>
                        <a:buChar char="•"/>
                      </a:pPr>
                      <a:r>
                        <a:rPr lang="ja-JP" altLang="en-US" sz="1050">
                          <a:solidFill>
                            <a:schemeClr val="tx1"/>
                          </a:solidFill>
                        </a:rPr>
                        <a:t>お伺いしたテーマに</a:t>
                      </a:r>
                      <a:r>
                        <a:rPr lang="ja-JP" altLang="en-US" sz="1050" dirty="0">
                          <a:solidFill>
                            <a:schemeClr val="tx1"/>
                          </a:solidFill>
                        </a:rPr>
                        <a:t>対する取り組みを一緒に決めて</a:t>
                      </a:r>
                      <a:r>
                        <a:rPr lang="ja-JP" altLang="en-US" sz="1050">
                          <a:solidFill>
                            <a:schemeClr val="tx1"/>
                          </a:solidFill>
                        </a:rPr>
                        <a:t>いきます。</a:t>
                      </a:r>
                      <a:endParaRPr lang="en-US" altLang="ja-JP" sz="10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5725" indent="-85725">
                        <a:buFont typeface="Arial" pitchFamily="34" charset="0"/>
                        <a:buChar char="•"/>
                      </a:pPr>
                      <a:r>
                        <a:rPr lang="en-US" altLang="ja-JP" sz="900">
                          <a:solidFill>
                            <a:schemeClr val="tx1"/>
                          </a:solidFill>
                        </a:rPr>
                        <a:t>Step</a:t>
                      </a:r>
                      <a:r>
                        <a:rPr lang="ja-JP" altLang="en-US" sz="90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altLang="ja-JP" sz="90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ja-JP" altLang="en-US" sz="900">
                          <a:solidFill>
                            <a:schemeClr val="tx1"/>
                          </a:solidFill>
                        </a:rPr>
                        <a:t>のテーマを乗り越える取り組み</a:t>
                      </a:r>
                      <a:r>
                        <a:rPr lang="ja-JP" altLang="en-US" sz="900" dirty="0">
                          <a:solidFill>
                            <a:schemeClr val="tx1"/>
                          </a:solidFill>
                        </a:rPr>
                        <a:t>を行います。</a:t>
                      </a:r>
                      <a:endParaRPr lang="en-US" altLang="ja-JP" sz="900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lang="ja-JP" altLang="en-US" sz="900" dirty="0">
                          <a:solidFill>
                            <a:schemeClr val="tx1"/>
                          </a:solidFill>
                        </a:rPr>
                        <a:t>　・自己肯定感向上</a:t>
                      </a:r>
                      <a:endParaRPr lang="en-US" altLang="ja-JP" sz="900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lang="ja-JP" altLang="en-US" sz="900" dirty="0">
                          <a:solidFill>
                            <a:schemeClr val="tx1"/>
                          </a:solidFill>
                        </a:rPr>
                        <a:t>　・感情のコントロール</a:t>
                      </a:r>
                      <a:endParaRPr lang="en-US" altLang="ja-JP" sz="900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lang="ja-JP" altLang="en-US" sz="900" dirty="0">
                          <a:solidFill>
                            <a:schemeClr val="tx1"/>
                          </a:solidFill>
                        </a:rPr>
                        <a:t>　・自分軸</a:t>
                      </a:r>
                      <a:r>
                        <a:rPr lang="ja-JP" altLang="en-US" sz="900">
                          <a:solidFill>
                            <a:schemeClr val="tx1"/>
                          </a:solidFill>
                        </a:rPr>
                        <a:t>の確立 等</a:t>
                      </a:r>
                      <a:endParaRPr kumimoji="1" lang="en-US" altLang="ja-JP" sz="9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85725" indent="-85725">
                        <a:buFont typeface="Arial" pitchFamily="34" charset="0"/>
                        <a:buChar char="•"/>
                      </a:pPr>
                      <a:r>
                        <a:rPr lang="ja-JP" altLang="en-US" sz="900">
                          <a:solidFill>
                            <a:schemeClr val="tx1"/>
                          </a:solidFill>
                        </a:rPr>
                        <a:t>場合によっては、このステップを繰り返し、または飛ばして</a:t>
                      </a:r>
                      <a:r>
                        <a:rPr lang="en-US" altLang="ja-JP" sz="900">
                          <a:solidFill>
                            <a:schemeClr val="tx1"/>
                          </a:solidFill>
                        </a:rPr>
                        <a:t>Step 5</a:t>
                      </a:r>
                      <a:r>
                        <a:rPr lang="ja-JP" altLang="en-US" sz="900">
                          <a:solidFill>
                            <a:schemeClr val="tx1"/>
                          </a:solidFill>
                        </a:rPr>
                        <a:t>へ移行します。</a:t>
                      </a:r>
                      <a:endParaRPr lang="en-US" altLang="ja-JP" sz="9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5725" indent="-85725">
                        <a:buFont typeface="Arial" pitchFamily="34" charset="0"/>
                        <a:buChar char="•"/>
                      </a:pPr>
                      <a:r>
                        <a:rPr lang="ja-JP" altLang="en-US" sz="1050" dirty="0">
                          <a:solidFill>
                            <a:schemeClr val="tx1"/>
                          </a:solidFill>
                        </a:rPr>
                        <a:t>お話をお伺いし、依存対象から離れる時間を作る取り組みを話し合いを通して決め、実行します。</a:t>
                      </a:r>
                      <a:endParaRPr lang="en-US" altLang="ja-JP" sz="10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5725" indent="-85725">
                        <a:buFont typeface="Arial" pitchFamily="34" charset="0"/>
                        <a:buChar char="•"/>
                      </a:pPr>
                      <a:r>
                        <a:rPr lang="ja-JP" altLang="en-US" sz="1050" dirty="0">
                          <a:solidFill>
                            <a:schemeClr val="tx1"/>
                          </a:solidFill>
                        </a:rPr>
                        <a:t>依存対象と決別するサポートをします。</a:t>
                      </a:r>
                      <a:endParaRPr lang="en-US" altLang="ja-JP" sz="1050" dirty="0">
                        <a:solidFill>
                          <a:schemeClr val="tx1"/>
                        </a:solidFill>
                      </a:endParaRPr>
                    </a:p>
                    <a:p>
                      <a:pPr marL="85725" indent="-85725">
                        <a:buFont typeface="Arial" pitchFamily="34" charset="0"/>
                        <a:buChar char="•"/>
                      </a:pPr>
                      <a:r>
                        <a:rPr lang="ja-JP" altLang="en-US" sz="1050" dirty="0">
                          <a:solidFill>
                            <a:schemeClr val="tx1"/>
                          </a:solidFill>
                        </a:rPr>
                        <a:t>また戻るのではないかという不安をお持ちの方に、継続的に丁寧にお話を伺うフォローアップを行います。</a:t>
                      </a: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8" name="テキスト ボックス 7"/>
          <p:cNvSpPr txBox="1"/>
          <p:nvPr/>
        </p:nvSpPr>
        <p:spPr>
          <a:xfrm>
            <a:off x="251520" y="1196752"/>
            <a:ext cx="216024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 dirty="0"/>
              <a:t>対象となる患者さんのタイプ</a:t>
            </a:r>
            <a:endParaRPr kumimoji="1" lang="ja-JP" altLang="en-US" sz="900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6300192" y="1196752"/>
            <a:ext cx="23042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 dirty="0"/>
              <a:t>セラピー</a:t>
            </a:r>
            <a:r>
              <a:rPr kumimoji="1" lang="ja-JP" altLang="en-US" sz="900" dirty="0"/>
              <a:t>終了後の目指す姿</a:t>
            </a: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3203848" y="1196752"/>
            <a:ext cx="288032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 dirty="0"/>
              <a:t>このセラピーは合わない可能性のある状態</a:t>
            </a:r>
            <a:endParaRPr kumimoji="1" lang="ja-JP" altLang="en-US" sz="900" dirty="0"/>
          </a:p>
        </p:txBody>
      </p:sp>
      <p:sp>
        <p:nvSpPr>
          <p:cNvPr id="22" name="正方形/長方形 21"/>
          <p:cNvSpPr/>
          <p:nvPr/>
        </p:nvSpPr>
        <p:spPr>
          <a:xfrm>
            <a:off x="6300192" y="1412776"/>
            <a:ext cx="2664296" cy="648072"/>
          </a:xfrm>
          <a:prstGeom prst="rect">
            <a:avLst/>
          </a:prstGeom>
          <a:solidFill>
            <a:schemeClr val="bg1"/>
          </a:solidFill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1050" dirty="0">
                <a:solidFill>
                  <a:schemeClr val="tx1"/>
                </a:solidFill>
              </a:rPr>
              <a:t>・依存症を克服していく過程で、自分を受け入れ、日々の生活や自分を取り戻します</a:t>
            </a:r>
            <a:endParaRPr kumimoji="1" lang="ja-JP" altLang="en-US" sz="1050" dirty="0">
              <a:solidFill>
                <a:schemeClr val="tx1"/>
              </a:solidFill>
            </a:endParaRPr>
          </a:p>
        </p:txBody>
      </p:sp>
      <p:sp>
        <p:nvSpPr>
          <p:cNvPr id="27" name="正方形/長方形 26"/>
          <p:cNvSpPr/>
          <p:nvPr/>
        </p:nvSpPr>
        <p:spPr>
          <a:xfrm>
            <a:off x="251520" y="1412776"/>
            <a:ext cx="2664296" cy="648072"/>
          </a:xfrm>
          <a:prstGeom prst="rect">
            <a:avLst/>
          </a:prstGeom>
          <a:solidFill>
            <a:schemeClr val="bg1"/>
          </a:solidFill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85725" indent="-85725">
              <a:buFont typeface="Arial" pitchFamily="34" charset="0"/>
              <a:buChar char="•"/>
            </a:pPr>
            <a:r>
              <a:rPr lang="ja-JP" altLang="en-US" sz="1050" dirty="0">
                <a:solidFill>
                  <a:schemeClr val="tx1"/>
                </a:solidFill>
              </a:rPr>
              <a:t>ゲームやスマートフォンに依存的傾向があり、日常生活に支障をきたしている方</a:t>
            </a:r>
            <a:endParaRPr kumimoji="1" lang="ja-JP" altLang="en-US" sz="1050" dirty="0">
              <a:solidFill>
                <a:schemeClr val="tx1"/>
              </a:solidFill>
            </a:endParaRPr>
          </a:p>
        </p:txBody>
      </p:sp>
      <p:sp>
        <p:nvSpPr>
          <p:cNvPr id="28" name="正方形/長方形 27"/>
          <p:cNvSpPr/>
          <p:nvPr/>
        </p:nvSpPr>
        <p:spPr>
          <a:xfrm>
            <a:off x="3203848" y="1412776"/>
            <a:ext cx="2664296" cy="648072"/>
          </a:xfrm>
          <a:prstGeom prst="rect">
            <a:avLst/>
          </a:prstGeom>
          <a:solidFill>
            <a:schemeClr val="bg1"/>
          </a:solidFill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1050" dirty="0">
                <a:solidFill>
                  <a:schemeClr val="tx1"/>
                </a:solidFill>
              </a:rPr>
              <a:t>・アルコール依存や薬物</a:t>
            </a:r>
            <a:r>
              <a:rPr lang="ja-JP" altLang="en-US" sz="1050" dirty="0">
                <a:solidFill>
                  <a:schemeClr val="tx1"/>
                </a:solidFill>
              </a:rPr>
              <a:t>依存状態にある方</a:t>
            </a:r>
            <a:endParaRPr lang="en-US" altLang="ja-JP" sz="1050" dirty="0">
              <a:solidFill>
                <a:schemeClr val="tx1"/>
              </a:solidFill>
            </a:endParaRPr>
          </a:p>
          <a:p>
            <a:r>
              <a:rPr lang="ja-JP" altLang="en-US" sz="1050" dirty="0">
                <a:solidFill>
                  <a:schemeClr val="tx1"/>
                </a:solidFill>
              </a:rPr>
              <a:t>・自己開示に抵抗のある方</a:t>
            </a:r>
            <a:br>
              <a:rPr lang="en-US" altLang="ja-JP" sz="1050" dirty="0">
                <a:solidFill>
                  <a:schemeClr val="tx1"/>
                </a:solidFill>
              </a:rPr>
            </a:br>
            <a:r>
              <a:rPr lang="ja-JP" altLang="en-US" sz="1050" dirty="0">
                <a:solidFill>
                  <a:schemeClr val="tx1"/>
                </a:solidFill>
              </a:rPr>
              <a:t>・自覚症状がない方</a:t>
            </a:r>
            <a:endParaRPr kumimoji="1" lang="ja-JP" altLang="en-US" sz="1050" dirty="0">
              <a:solidFill>
                <a:schemeClr val="tx1"/>
              </a:solidFill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278CC628-0E5B-4E89-B29A-1B1E0A2B484A}"/>
              </a:ext>
            </a:extLst>
          </p:cNvPr>
          <p:cNvSpPr txBox="1"/>
          <p:nvPr/>
        </p:nvSpPr>
        <p:spPr>
          <a:xfrm>
            <a:off x="3743908" y="667072"/>
            <a:ext cx="4248472" cy="43088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1100" dirty="0">
                <a:solidFill>
                  <a:srgbClr val="0070C0"/>
                </a:solidFill>
              </a:rPr>
              <a:t>＊通院の目安：個人差や</a:t>
            </a:r>
            <a:r>
              <a:rPr lang="ja-JP" altLang="en-US" sz="1100" dirty="0">
                <a:solidFill>
                  <a:srgbClr val="0070C0"/>
                </a:solidFill>
              </a:rPr>
              <a:t>ご都合によりますが</a:t>
            </a:r>
            <a:r>
              <a:rPr lang="en-US" altLang="ja-JP" sz="1100" dirty="0">
                <a:solidFill>
                  <a:srgbClr val="0070C0"/>
                </a:solidFill>
              </a:rPr>
              <a:t>6</a:t>
            </a:r>
            <a:r>
              <a:rPr lang="ja-JP" altLang="en-US" sz="1100" dirty="0">
                <a:solidFill>
                  <a:srgbClr val="0070C0"/>
                </a:solidFill>
              </a:rPr>
              <a:t>～</a:t>
            </a:r>
            <a:r>
              <a:rPr lang="en-US" altLang="ja-JP" sz="1100" dirty="0">
                <a:solidFill>
                  <a:srgbClr val="0070C0"/>
                </a:solidFill>
              </a:rPr>
              <a:t>8</a:t>
            </a:r>
            <a:r>
              <a:rPr lang="ja-JP" altLang="en-US" sz="1100" dirty="0">
                <a:solidFill>
                  <a:srgbClr val="0070C0"/>
                </a:solidFill>
              </a:rPr>
              <a:t>回</a:t>
            </a:r>
            <a:r>
              <a:rPr lang="en-US" altLang="ja-JP" sz="1100" dirty="0">
                <a:solidFill>
                  <a:srgbClr val="0070C0"/>
                </a:solidFill>
              </a:rPr>
              <a:t>(1</a:t>
            </a:r>
            <a:r>
              <a:rPr lang="ja-JP" altLang="en-US" sz="1100" dirty="0">
                <a:solidFill>
                  <a:srgbClr val="0070C0"/>
                </a:solidFill>
              </a:rPr>
              <a:t>－</a:t>
            </a:r>
            <a:r>
              <a:rPr lang="en-US" altLang="ja-JP" sz="1100" dirty="0">
                <a:solidFill>
                  <a:srgbClr val="0070C0"/>
                </a:solidFill>
              </a:rPr>
              <a:t>4</a:t>
            </a:r>
            <a:r>
              <a:rPr lang="ja-JP" altLang="en-US" sz="1100" dirty="0">
                <a:solidFill>
                  <a:srgbClr val="0070C0"/>
                </a:solidFill>
              </a:rPr>
              <a:t>回までは</a:t>
            </a:r>
            <a:endParaRPr lang="en-US" altLang="ja-JP" sz="1100" dirty="0">
              <a:solidFill>
                <a:srgbClr val="0070C0"/>
              </a:solidFill>
            </a:endParaRPr>
          </a:p>
          <a:p>
            <a:r>
              <a:rPr lang="en-US" altLang="ja-JP" sz="1100" dirty="0">
                <a:solidFill>
                  <a:srgbClr val="0070C0"/>
                </a:solidFill>
              </a:rPr>
              <a:t>1</a:t>
            </a:r>
            <a:r>
              <a:rPr lang="ja-JP" altLang="en-US" sz="1100" dirty="0">
                <a:solidFill>
                  <a:srgbClr val="0070C0"/>
                </a:solidFill>
              </a:rPr>
              <a:t>週間に</a:t>
            </a:r>
            <a:r>
              <a:rPr lang="en-US" altLang="ja-JP" sz="1100" dirty="0">
                <a:solidFill>
                  <a:srgbClr val="0070C0"/>
                </a:solidFill>
              </a:rPr>
              <a:t>1</a:t>
            </a:r>
            <a:r>
              <a:rPr lang="ja-JP" altLang="en-US" sz="1100" dirty="0">
                <a:solidFill>
                  <a:srgbClr val="0070C0"/>
                </a:solidFill>
              </a:rPr>
              <a:t>回程度、</a:t>
            </a:r>
            <a:r>
              <a:rPr lang="en-US" altLang="ja-JP" sz="1100" dirty="0">
                <a:solidFill>
                  <a:srgbClr val="0070C0"/>
                </a:solidFill>
              </a:rPr>
              <a:t>5</a:t>
            </a:r>
            <a:r>
              <a:rPr lang="ja-JP" altLang="en-US" sz="1100" dirty="0">
                <a:solidFill>
                  <a:srgbClr val="0070C0"/>
                </a:solidFill>
              </a:rPr>
              <a:t>回以後は</a:t>
            </a:r>
            <a:r>
              <a:rPr lang="en-US" altLang="ja-JP" sz="1100" dirty="0">
                <a:solidFill>
                  <a:srgbClr val="0070C0"/>
                </a:solidFill>
              </a:rPr>
              <a:t>2</a:t>
            </a:r>
            <a:r>
              <a:rPr lang="ja-JP" altLang="en-US" sz="1100" dirty="0">
                <a:solidFill>
                  <a:srgbClr val="0070C0"/>
                </a:solidFill>
              </a:rPr>
              <a:t>週間に</a:t>
            </a:r>
            <a:r>
              <a:rPr lang="en-US" altLang="ja-JP" sz="1100" dirty="0">
                <a:solidFill>
                  <a:srgbClr val="0070C0"/>
                </a:solidFill>
              </a:rPr>
              <a:t>1</a:t>
            </a:r>
            <a:r>
              <a:rPr lang="ja-JP" altLang="en-US" sz="1100" dirty="0">
                <a:solidFill>
                  <a:srgbClr val="0070C0"/>
                </a:solidFill>
              </a:rPr>
              <a:t>回程度になります。</a:t>
            </a:r>
            <a:endParaRPr kumimoji="1" lang="ja-JP" altLang="en-US" sz="11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388294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アース">
  <a:themeElements>
    <a:clrScheme name="アース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アース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アース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2393</TotalTime>
  <Words>470</Words>
  <Application>Microsoft Office PowerPoint</Application>
  <PresentationFormat>画面に合わせる (4:3)</PresentationFormat>
  <Paragraphs>53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1" baseType="lpstr">
      <vt:lpstr>Apple Chancery</vt:lpstr>
      <vt:lpstr>HG明朝E</vt:lpstr>
      <vt:lpstr>ＭＳ Ｐゴシック</vt:lpstr>
      <vt:lpstr>Arial</vt:lpstr>
      <vt:lpstr>Bookman Old Style</vt:lpstr>
      <vt:lpstr>Calibri</vt:lpstr>
      <vt:lpstr>Gill Sans MT</vt:lpstr>
      <vt:lpstr>Wingdings</vt:lpstr>
      <vt:lpstr>Wingdings 3</vt:lpstr>
      <vt:lpstr>アース</vt:lpstr>
      <vt:lpstr>  ベスリクリニック　依存外来 （スマホ依存症・ゲーム依存症克服）プログラム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睡眠指導の流れと必要なリソース</dc:title>
  <dc:creator>田中 智恵子</dc:creator>
  <cp:lastModifiedBy>chieko tanaka</cp:lastModifiedBy>
  <cp:revision>65</cp:revision>
  <cp:lastPrinted>2015-01-05T10:02:48Z</cp:lastPrinted>
  <dcterms:created xsi:type="dcterms:W3CDTF">2014-10-08T00:11:48Z</dcterms:created>
  <dcterms:modified xsi:type="dcterms:W3CDTF">2017-07-22T21:48:38Z</dcterms:modified>
</cp:coreProperties>
</file>